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909-8CE6-4C4A-8031-E1B53649141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EE90-8986-44AC-A9AC-EDA6D56E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909-8CE6-4C4A-8031-E1B53649141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EE90-8986-44AC-A9AC-EDA6D56E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909-8CE6-4C4A-8031-E1B53649141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EE90-8986-44AC-A9AC-EDA6D56E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909-8CE6-4C4A-8031-E1B53649141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EE90-8986-44AC-A9AC-EDA6D56E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909-8CE6-4C4A-8031-E1B53649141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EE90-8986-44AC-A9AC-EDA6D56E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909-8CE6-4C4A-8031-E1B53649141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EE90-8986-44AC-A9AC-EDA6D56E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909-8CE6-4C4A-8031-E1B53649141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EE90-8986-44AC-A9AC-EDA6D56E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909-8CE6-4C4A-8031-E1B53649141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EE90-8986-44AC-A9AC-EDA6D56E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909-8CE6-4C4A-8031-E1B53649141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EE90-8986-44AC-A9AC-EDA6D56E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909-8CE6-4C4A-8031-E1B53649141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EE90-8986-44AC-A9AC-EDA6D56E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909-8CE6-4C4A-8031-E1B53649141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EE90-8986-44AC-A9AC-EDA6D56E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B909-8CE6-4C4A-8031-E1B53649141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3EE90-8986-44AC-A9AC-EDA6D56E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  <p:sndAc>
      <p:stSnd>
        <p:snd r:embed="rId13" name="click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133599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Emerging Technologies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In Preschool Education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en-US" dirty="0" smtClean="0">
                <a:solidFill>
                  <a:schemeClr val="accent1"/>
                </a:solidFill>
              </a:rPr>
              <a:t>n overview of educational</a:t>
            </a:r>
          </a:p>
          <a:p>
            <a:r>
              <a:rPr lang="en-US" dirty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echnology available to early </a:t>
            </a:r>
          </a:p>
          <a:p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dirty="0" smtClean="0">
                <a:solidFill>
                  <a:schemeClr val="accent1"/>
                </a:solidFill>
              </a:rPr>
              <a:t>hildhood students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028" name="Picture 4" descr="C:\Users\CeCe\AppData\Local\Microsoft\Windows\Temporary Internet Files\Content.IE5\VO3P7PI7\MC9001553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343400"/>
            <a:ext cx="3810000" cy="233194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Digital Cameras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The uses of a digital camera in an early childhood classroom are endless.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Cameras can be used to make real-life sequencing cards, puzzles, and flash cards.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Cameras can build self-concept by utilizing classroom children in families throughout the classroom.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Digital cameras can document a child’s experiences and development through pictures of art, drawings, block building, and social interactions.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The use of digital cameras in an early childhood classroom is only limited by the teacher’s amount of creativity.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22530" name="Picture 2" descr="Canon EOS Rebel T2i Digital SLR Camera with Canon EF-S 18-55mm IS le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715000"/>
            <a:ext cx="857250" cy="857251"/>
          </a:xfrm>
          <a:prstGeom prst="rect">
            <a:avLst/>
          </a:prstGeom>
          <a:noFill/>
        </p:spPr>
      </p:pic>
      <p:sp>
        <p:nvSpPr>
          <p:cNvPr id="22532" name="AutoShape 4" descr="data:image/jpeg;base64,/9j/4AAQSkZJRgABAQAAAQABAAD/2wBDAAUDBAQEAwUEBAQFBQUGBwwIBwcHBw8LCwkMEQ8SEhEPERETFhwXExQaFRERGCEYGh0dHx8fExciJCIeJBweHx7/2wBDAQUFBQcGBw4ICA4eFBEUHh4eHh4eHh4eHh4eHh4eHh4eHh4eHh4eHh4eHh4eHh4eHh4eHh4eHh4eHh4eHh4eHh7/wAARCABQAFADASIAAhEBAxEB/8QAHQAAAQUAAwEAAAAAAAAAAAAABgAEBQcIAgMJAf/EAD8QAAEDAwIDBQUDCQkBAAAAAAECAwQFBhEAIQcSMRMiQVFhCDJxgZFScrEUFSRikpOhotEWIzRCQ4KyweLw/8QAGwEAAQUBAQAAAAAAAAAAAAAABAABAgMGBQf/xAAoEQABBAEDAgUFAAAAAAAAAAABAAIDEQQFEiExQRMiUWFxFCSRofD/2gAMAwEAAhEDEQA/ANa3Dc1u282ldertMpaV+6ZcpDXN8OYjOmUe/LJkQFT2LuoTsVBwp1M9opSfInm66xBW0JvKv1a4avyzpFSkL5HX3l5iJCzjlSnqAnAA3AGrXs8W9blg06q0yHFnLbYQ3Oi8rZdQ5nvHkUpJ5tz3ubChjy2rbIHGl1crSpcaFsrgad37LSlCue3a6pSaNXKdUFpGVJjyErUPiAcjUvrLNfvCmNsRavDU5T5Q7zP5I22VoGxV7qijmAyMFw4znlOiWxuNVQqSwr8tYqDCN3mX4HYSWk+BKkrKFDO2Qn44yNT3Dogfppdm/aa+FoHS1XDXGG2zNMZyNNPKjmcMdKZCmvvNtkuAevLjUzSuJlhVJ9MeNddLEhQB7F54NOfDlXg59NPar8N9XSLtLXFp1t1sONOIcQeiknIOuWkoJaWlpaSSwHwseorcinquBDjlOAUXkt+8rKTjp+tjRzUrXs6soT/Z25mYT6nlANSlnHJgqByrBBHQ9emqkpiy1CQ305RjGuMl9fKe8dctzwHEUvU4YHyQskZIWkAD2/Cf38iv2sqJDmVCNJbea7dpDbnaoSCSD1AwcpI28tD1Crr9Tq7NOkMQEJdJy6vKQMAnz3JxgDxJGomtvLWvvKJx0ydS/DSz5N0VYIbYW+lJ7rY/zn1PgB46k2utIWWfJvYJK9TxXzSfPSWmqi6ymGo9ivCZDDndPqMgalkXJNU2liRUzKaGwaqLSZKR6DtArHyxq5KHwV/RUrnOkKA91hIAHpkg/gNCl+2RTaOlSUqkKI+0UqH4asEMnUcIV+taYaZMd59dv8UO0O5pFLdS7T2ZFPUDnmo1TdjZ+KFFaD8OUasOg8crnhOJDtxdugdWqtTRj96xkn4lA66pOPTk0+rxp8ll1+kNugykpScJR5kDJSPPGdtXjb1jWDdFKQ9R7givyVZUpEeXyqbP2Sk8w2+A1Yzxe652bJpJI2tNHuOR++Ud0Hj44+Epm243NPiukTUPKO/UNKw509NFdqcbeHtw1JFLZqy4NQW6GRGmslpfOTgJyds5269dZM4oWw9aUlDXPHlNvsqdaK04WnCsb8px5YO38NCE2c861Q6nIeW9KalrZLyyVLKUdktAJ6nHOQPIamyQl20rnahp0MUDciE213TspSBCclSZDDbrSXEPciUKOCrJI29Bjc+o9cdFTptQjtlbkVzk7NLmUjOEK91RxuATtvjfbrrproLFfqbB2Lct1P0WRpp+dJsZtSGZLgQr3kE5Sd87pOx3GgXgbytliSvGO2j2UDWApD5Q4koUDgpIwRrUHstUmPBttuc4gdtMJwo+CAcY+ZBP08tZsrVy1OVHVGkuh3nTyqcVnnxzFQGc9BzKGOmDg5wMad4FOsTLHo4acKW2WW+1KftA+79Rv6aKgaLtZnW53iPb0s8o04kVyqtvfk8KvR6FEbTkKDBkyH/1ktJ6IztzKznyHjWsm4p01Dja63SbnKPfizoCYj5H6imwkpPlkK+6dGca7eFr1yOJF0Q36spzBLr6y0pXTAUQG87AbHQF7SE2C8yz2UBuPKGeylMp5VZ8sjr/APeo0UssjrhLHsq5IrsijnDzJ5JcGTjto6j4HGyknBwobHB6EECj/ab4WiwK+zd9rtrbok5zkkMN5/RHuu3khW5HkQR5ara2rwuC3biFyU99bU2IrklJB2ebJ3yPHoPng62YowuJPCxMlXZuRatC5gFdEr/8rH8NM5u4UiMWYwyBwPCx/TZsqoMy3pcp6SrsQEqdcKyB5ZPhrocczQ4Y+zPd/wCDP9NNrf8A0d2owzkdlzoAPUAHprm0SujREjcme4B+y1oWAecrVa1IHYMdIq4mxV03iPcsFxJQpqqSAARju9oog/MYPz0KSXNjvrc/GngRbnEaofnlM6TRq1yBCpLCQtDwAwO0QepA2yCDjzwNZ8uz2XuJdM510eTSq8yOgbd7B0j7q9v5tKSB24kKvD1qEQtjfwQqAqC+/q7uBlVVJ4LXvSIr6k1JltxbKUnvFK2iMD9lXzOq0uvhtxDoKlGsWZWo6E9XExVON/toyn+Oo/h3dsmyrpbqAbWplQ7KXHPdK2ydxv0I6j4akwFp5Qmc5mSwhhULbBhHnflyFEsvFTjAVhTifDG42z11ffCx83rwurDMxBW5R3OeOVnJSjClITk9cBCh8MacRuENi8T2zWLHuyBEcd78iA+2FFpR3PcyFI3ztgjyONHFu2zaPDa0pllpuylMVGekrlPypCG17jlyGyrISBnAzuSemiPdZsMLSbVAyKQh5qv1YthDDURCnDjYErIH4H6aI7YuWuUW2qbbDFQdRFjsJWUJOCFODnUn5FR044l3RY9KpKLWokxNRjodD8t1sgmY6BhKSRsltPluT8ck1vJucNxZEokGS9nkA+0f+hp+ikGlxoJtS30uVerPBWQpThB88q06o397DpyB1VUlgfRnUBR1FmM+sncp30SWO2ZEigsgZLlZKR65LH9dDxDzkrRak/7KNhXp/paWlolZxLGourW7b9WQUVWh02ck+EiKhz8QdSmlpJKtqzwK4T1RZdcsunxHvB2CVRVD92U6Bbk9k+wKihaqfKnxHj0U6Q6B9OUn5k60HpaSeysN3x7J160xDjtsN0usJHupTJLTp/2rwn+bVJXRw9ve1XVLue1qxASn/VciqLI+C05Sfrr1R18UlKgUqAIPUHUS21bFN4Zul5KtOJMd0JUNx560h7HPCpy6nafdtWSpukUic4+wgj/FPYb5R91JRk+ew89apr3CrhvXZYl1ayKFJkZyXTDQlSviQBn56KqbBhU2E1Bp0RiJFZSENMsNhCEAeASNgNRZHtKIyc0zsDaq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BDAAUDBAQEAwUEBAQFBQUGBwwIBwcHBw8LCwkMEQ8SEhEPERETFhwXExQaFRERGCEYGh0dHx8fExciJCIeJBweHx7/2wBDAQUFBQcGBw4ICA4eFBEUHh4eHh4eHh4eHh4eHh4eHh4eHh4eHh4eHh4eHh4eHh4eHh4eHh4eHh4eHh4eHh4eHh7/wAARCABQAFADASIAAhEBAxEB/8QAHQAAAQUAAwEAAAAAAAAAAAAABgAEBQcIAgMJAf/EAD8QAAEDAwIDBQUDCQkBAAAAAAECAwQFBhEAIQcSMRMiQVFhCDJxgZFScrEUFSRikpOhotEWIzRCQ4KyweLw/8QAGwEAAQUBAQAAAAAAAAAAAAAABAABAgMGBQf/xAAoEQABBAEDAgUFAAAAAAAAAAABAAIDEQQFEiExQRMiUWFxFCSRofD/2gAMAwEAAhEDEQA/ANa3Dc1u282ldertMpaV+6ZcpDXN8OYjOmUe/LJkQFT2LuoTsVBwp1M9opSfInm66xBW0JvKv1a4avyzpFSkL5HX3l5iJCzjlSnqAnAA3AGrXs8W9blg06q0yHFnLbYQ3Oi8rZdQ5nvHkUpJ5tz3ubChjy2rbIHGl1crSpcaFsrgad37LSlCue3a6pSaNXKdUFpGVJjyErUPiAcjUvrLNfvCmNsRavDU5T5Q7zP5I22VoGxV7qijmAyMFw4znlOiWxuNVQqSwr8tYqDCN3mX4HYSWk+BKkrKFDO2Qn44yNT3Dogfppdm/aa+FoHS1XDXGG2zNMZyNNPKjmcMdKZCmvvNtkuAevLjUzSuJlhVJ9MeNddLEhQB7F54NOfDlXg59NPar8N9XSLtLXFp1t1sONOIcQeiknIOuWkoJaWlpaSSwHwseorcinquBDjlOAUXkt+8rKTjp+tjRzUrXs6soT/Z25mYT6nlANSlnHJgqByrBBHQ9emqkpiy1CQ305RjGuMl9fKe8dctzwHEUvU4YHyQskZIWkAD2/Cf38iv2sqJDmVCNJbea7dpDbnaoSCSD1AwcpI28tD1Crr9Tq7NOkMQEJdJy6vKQMAnz3JxgDxJGomtvLWvvKJx0ydS/DSz5N0VYIbYW+lJ7rY/zn1PgB46k2utIWWfJvYJK9TxXzSfPSWmqi6ymGo9ivCZDDndPqMgalkXJNU2liRUzKaGwaqLSZKR6DtArHyxq5KHwV/RUrnOkKA91hIAHpkg/gNCl+2RTaOlSUqkKI+0UqH4asEMnUcIV+taYaZMd59dv8UO0O5pFLdS7T2ZFPUDnmo1TdjZ+KFFaD8OUasOg8crnhOJDtxdugdWqtTRj96xkn4lA66pOPTk0+rxp8ll1+kNugykpScJR5kDJSPPGdtXjb1jWDdFKQ9R7givyVZUpEeXyqbP2Sk8w2+A1Yzxe652bJpJI2tNHuOR++Ud0Hj44+Epm243NPiukTUPKO/UNKw509NFdqcbeHtw1JFLZqy4NQW6GRGmslpfOTgJyds5269dZM4oWw9aUlDXPHlNvsqdaK04WnCsb8px5YO38NCE2c861Q6nIeW9KalrZLyyVLKUdktAJ6nHOQPIamyQl20rnahp0MUDciE213TspSBCclSZDDbrSXEPciUKOCrJI29Bjc+o9cdFTptQjtlbkVzk7NLmUjOEK91RxuATtvjfbrrproLFfqbB2Lct1P0WRpp+dJsZtSGZLgQr3kE5Sd87pOx3GgXgbytliSvGO2j2UDWApD5Q4koUDgpIwRrUHstUmPBttuc4gdtMJwo+CAcY+ZBP08tZsrVy1OVHVGkuh3nTyqcVnnxzFQGc9BzKGOmDg5wMad4FOsTLHo4acKW2WW+1KftA+79Rv6aKgaLtZnW53iPb0s8o04kVyqtvfk8KvR6FEbTkKDBkyH/1ktJ6IztzKznyHjWsm4p01Dja63SbnKPfizoCYj5H6imwkpPlkK+6dGca7eFr1yOJF0Q36spzBLr6y0pXTAUQG87AbHQF7SE2C8yz2UBuPKGeylMp5VZ8sjr/APeo0UssjrhLHsq5IrsijnDzJ5JcGTjto6j4HGyknBwobHB6EECj/ab4WiwK+zd9rtrbok5zkkMN5/RHuu3khW5HkQR5ara2rwuC3biFyU99bU2IrklJB2ebJ3yPHoPng62YowuJPCxMlXZuRatC5gFdEr/8rH8NM5u4UiMWYwyBwPCx/TZsqoMy3pcp6SrsQEqdcKyB5ZPhrocczQ4Y+zPd/wCDP9NNrf8A0d2owzkdlzoAPUAHprm0SujREjcme4B+y1oWAecrVa1IHYMdIq4mxV03iPcsFxJQpqqSAARju9oog/MYPz0KSXNjvrc/GngRbnEaofnlM6TRq1yBCpLCQtDwAwO0QepA2yCDjzwNZ8uz2XuJdM510eTSq8yOgbd7B0j7q9v5tKSB24kKvD1qEQtjfwQqAqC+/q7uBlVVJ4LXvSIr6k1JltxbKUnvFK2iMD9lXzOq0uvhtxDoKlGsWZWo6E9XExVON/toyn+Oo/h3dsmyrpbqAbWplQ7KXHPdK2ydxv0I6j4akwFp5Qmc5mSwhhULbBhHnflyFEsvFTjAVhTifDG42z11ffCx83rwurDMxBW5R3OeOVnJSjClITk9cBCh8MacRuENi8T2zWLHuyBEcd78iA+2FFpR3PcyFI3ztgjyONHFu2zaPDa0pllpuylMVGekrlPypCG17jlyGyrISBnAzuSemiPdZsMLSbVAyKQh5qv1YthDDURCnDjYErIH4H6aI7YuWuUW2qbbDFQdRFjsJWUJOCFODnUn5FR044l3RY9KpKLWokxNRjodD8t1sgmY6BhKSRsltPluT8ck1vJucNxZEokGS9nkA+0f+hp+ikGlxoJtS30uVerPBWQpThB88q06o397DpyB1VUlgfRnUBR1FmM+sncp30SWO2ZEigsgZLlZKR65LH9dDxDzkrRak/7KNhXp/paWlolZxLGourW7b9WQUVWh02ck+EiKhz8QdSmlpJKtqzwK4T1RZdcsunxHvB2CVRVD92U6Bbk9k+wKihaqfKnxHj0U6Q6B9OUn5k60HpaSeysN3x7J160xDjtsN0usJHupTJLTp/2rwn+bVJXRw9ve1XVLue1qxASn/VciqLI+C05Sfrr1R18UlKgUqAIPUHUS21bFN4Zul5KtOJMd0JUNx560h7HPCpy6nafdtWSpukUic4+wgj/FPYb5R91JRk+ew89apr3CrhvXZYl1ayKFJkZyXTDQlSviQBn56KqbBhU2E1Bp0RiJFZSENMsNhCEAeASNgNRZHtKIyc0zsDaq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AutoShape 8" descr="data:image/jpeg;base64,/9j/4AAQSkZJRgABAQAAAQABAAD/2wBDAAUDBAQEAwUEBAQFBQUGBwwIBwcHBw8LCwkMEQ8SEhEPERETFhwXExQaFRERGCEYGh0dHx8fExciJCIeJBweHx7/2wBDAQUFBQcGBw4ICA4eFBEUHh4eHh4eHh4eHh4eHh4eHh4eHh4eHh4eHh4eHh4eHh4eHh4eHh4eHh4eHh4eHh4eHh7/wAARCABQAFADASIAAhEBAxEB/8QAHQAAAQUAAwEAAAAAAAAAAAAABgAEBQcIAgMJAf/EAD8QAAEDAwIDBQUDCQkBAAAAAAECAwQFBhEAIQcSMRMiQVFhCDJxgZFScrEUFSRikpOhotEWIzRCQ4KyweLw/8QAGwEAAQUBAQAAAAAAAAAAAAAABAABAgMGBQf/xAAoEQABBAEDAgUFAAAAAAAAAAABAAIDEQQFEiExQRMiUWFxFCSRofD/2gAMAwEAAhEDEQA/ANa3Dc1u282ldertMpaV+6ZcpDXN8OYjOmUe/LJkQFT2LuoTsVBwp1M9opSfInm66xBW0JvKv1a4avyzpFSkL5HX3l5iJCzjlSnqAnAA3AGrXs8W9blg06q0yHFnLbYQ3Oi8rZdQ5nvHkUpJ5tz3ubChjy2rbIHGl1crSpcaFsrgad37LSlCue3a6pSaNXKdUFpGVJjyErUPiAcjUvrLNfvCmNsRavDU5T5Q7zP5I22VoGxV7qijmAyMFw4znlOiWxuNVQqSwr8tYqDCN3mX4HYSWk+BKkrKFDO2Qn44yNT3Dogfppdm/aa+FoHS1XDXGG2zNMZyNNPKjmcMdKZCmvvNtkuAevLjUzSuJlhVJ9MeNddLEhQB7F54NOfDlXg59NPar8N9XSLtLXFp1t1sONOIcQeiknIOuWkoJaWlpaSSwHwseorcinquBDjlOAUXkt+8rKTjp+tjRzUrXs6soT/Z25mYT6nlANSlnHJgqByrBBHQ9emqkpiy1CQ305RjGuMl9fKe8dctzwHEUvU4YHyQskZIWkAD2/Cf38iv2sqJDmVCNJbea7dpDbnaoSCSD1AwcpI28tD1Crr9Tq7NOkMQEJdJy6vKQMAnz3JxgDxJGomtvLWvvKJx0ydS/DSz5N0VYIbYW+lJ7rY/zn1PgB46k2utIWWfJvYJK9TxXzSfPSWmqi6ymGo9ivCZDDndPqMgalkXJNU2liRUzKaGwaqLSZKR6DtArHyxq5KHwV/RUrnOkKA91hIAHpkg/gNCl+2RTaOlSUqkKI+0UqH4asEMnUcIV+taYaZMd59dv8UO0O5pFLdS7T2ZFPUDnmo1TdjZ+KFFaD8OUasOg8crnhOJDtxdugdWqtTRj96xkn4lA66pOPTk0+rxp8ll1+kNugykpScJR5kDJSPPGdtXjb1jWDdFKQ9R7givyVZUpEeXyqbP2Sk8w2+A1Yzxe652bJpJI2tNHuOR++Ud0Hj44+Epm243NPiukTUPKO/UNKw509NFdqcbeHtw1JFLZqy4NQW6GRGmslpfOTgJyds5269dZM4oWw9aUlDXPHlNvsqdaK04WnCsb8px5YO38NCE2c861Q6nIeW9KalrZLyyVLKUdktAJ6nHOQPIamyQl20rnahp0MUDciE213TspSBCclSZDDbrSXEPciUKOCrJI29Bjc+o9cdFTptQjtlbkVzk7NLmUjOEK91RxuATtvjfbrrproLFfqbB2Lct1P0WRpp+dJsZtSGZLgQr3kE5Sd87pOx3GgXgbytliSvGO2j2UDWApD5Q4koUDgpIwRrUHstUmPBttuc4gdtMJwo+CAcY+ZBP08tZsrVy1OVHVGkuh3nTyqcVnnxzFQGc9BzKGOmDg5wMad4FOsTLHo4acKW2WW+1KftA+79Rv6aKgaLtZnW53iPb0s8o04kVyqtvfk8KvR6FEbTkKDBkyH/1ktJ6IztzKznyHjWsm4p01Dja63SbnKPfizoCYj5H6imwkpPlkK+6dGca7eFr1yOJF0Q36spzBLr6y0pXTAUQG87AbHQF7SE2C8yz2UBuPKGeylMp5VZ8sjr/APeo0UssjrhLHsq5IrsijnDzJ5JcGTjto6j4HGyknBwobHB6EECj/ab4WiwK+zd9rtrbok5zkkMN5/RHuu3khW5HkQR5ara2rwuC3biFyU99bU2IrklJB2ebJ3yPHoPng62YowuJPCxMlXZuRatC5gFdEr/8rH8NM5u4UiMWYwyBwPCx/TZsqoMy3pcp6SrsQEqdcKyB5ZPhrocczQ4Y+zPd/wCDP9NNrf8A0d2owzkdlzoAPUAHprm0SujREjcme4B+y1oWAecrVa1IHYMdIq4mxV03iPcsFxJQpqqSAARju9oog/MYPz0KSXNjvrc/GngRbnEaofnlM6TRq1yBCpLCQtDwAwO0QepA2yCDjzwNZ8uz2XuJdM510eTSq8yOgbd7B0j7q9v5tKSB24kKvD1qEQtjfwQqAqC+/q7uBlVVJ4LXvSIr6k1JltxbKUnvFK2iMD9lXzOq0uvhtxDoKlGsWZWo6E9XExVON/toyn+Oo/h3dsmyrpbqAbWplQ7KXHPdK2ydxv0I6j4akwFp5Qmc5mSwhhULbBhHnflyFEsvFTjAVhTifDG42z11ffCx83rwurDMxBW5R3OeOVnJSjClITk9cBCh8MacRuENi8T2zWLHuyBEcd78iA+2FFpR3PcyFI3ztgjyONHFu2zaPDa0pllpuylMVGekrlPypCG17jlyGyrISBnAzuSemiPdZsMLSbVAyKQh5qv1YthDDURCnDjYErIH4H6aI7YuWuUW2qbbDFQdRFjsJWUJOCFODnUn5FR044l3RY9KpKLWokxNRjodD8t1sgmY6BhKSRsltPluT8ck1vJucNxZEokGS9nkA+0f+hp+ikGlxoJtS30uVerPBWQpThB88q06o397DpyB1VUlgfRnUBR1FmM+sncp30SWO2ZEigsgZLlZKR65LH9dDxDzkrRak/7KNhXp/paWlolZxLGourW7b9WQUVWh02ck+EiKhz8QdSmlpJKtqzwK4T1RZdcsunxHvB2CVRVD92U6Bbk9k+wKihaqfKnxHj0U6Q6B9OUn5k60HpaSeysN3x7J160xDjtsN0usJHupTJLTp/2rwn+bVJXRw9ve1XVLue1qxASn/VciqLI+C05Sfrr1R18UlKgUqAIPUHUS21bFN4Zul5KtOJMd0JUNx560h7HPCpy6nafdtWSpukUic4+wgj/FPYb5R91JRk+ew89apr3CrhvXZYl1ayKFJkZyXTDQlSviQBn56KqbBhU2E1Bp0RiJFZSENMsNhCEAeASNgNRZHtKIyc0zsDaq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8" name="Picture 10" descr="Nikon Coolpix L22 12MP Digital Camera w/ 3.6X Optical Zoom + Memory Card Bundle Off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286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eBooks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Recently, eBooks have been marketed to gear towards young children.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Some manufactures of children’s eBooks include </a:t>
            </a:r>
            <a:r>
              <a:rPr lang="en-US" dirty="0" err="1" smtClean="0">
                <a:solidFill>
                  <a:schemeClr val="accent1"/>
                </a:solidFill>
              </a:rPr>
              <a:t>TumbleBooks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 err="1" smtClean="0">
                <a:solidFill>
                  <a:schemeClr val="accent1"/>
                </a:solidFill>
              </a:rPr>
              <a:t>RippleReader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 err="1" smtClean="0">
                <a:solidFill>
                  <a:schemeClr val="accent1"/>
                </a:solidFill>
              </a:rPr>
              <a:t>Vtech</a:t>
            </a:r>
            <a:r>
              <a:rPr lang="en-US" dirty="0" smtClean="0">
                <a:solidFill>
                  <a:schemeClr val="accent1"/>
                </a:solidFill>
              </a:rPr>
              <a:t>, and Apple (iPod and </a:t>
            </a:r>
            <a:r>
              <a:rPr lang="en-US" dirty="0" err="1" smtClean="0">
                <a:solidFill>
                  <a:schemeClr val="accent1"/>
                </a:solidFill>
              </a:rPr>
              <a:t>iPad</a:t>
            </a:r>
            <a:r>
              <a:rPr lang="en-US" dirty="0" smtClean="0">
                <a:solidFill>
                  <a:schemeClr val="accent1"/>
                </a:solidFill>
              </a:rPr>
              <a:t>).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eBooks are available through websites, or through eBook readers that are similar to a Kindle (adult eBook reader).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3554" name="Picture 2" descr="http://cache-04.gawkerassets.com/assets/images/4/2010/02/gallery_flip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"/>
            <a:ext cx="1600200" cy="1200151"/>
          </a:xfrm>
          <a:prstGeom prst="rect">
            <a:avLst/>
          </a:prstGeom>
          <a:noFill/>
        </p:spPr>
      </p:pic>
      <p:pic>
        <p:nvPicPr>
          <p:cNvPr id="23556" name="Picture 4" descr="http://cache-03.gawkerassets.com/assets/images/4/2010/02/gallery_flip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04800"/>
            <a:ext cx="1625597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447800"/>
            <a:ext cx="563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4"/>
                </a:solidFill>
              </a:rPr>
              <a:t>Presentation presented by:</a:t>
            </a:r>
          </a:p>
          <a:p>
            <a:pPr algn="ctr"/>
            <a:r>
              <a:rPr lang="en-US" sz="3200" dirty="0" smtClean="0">
                <a:solidFill>
                  <a:schemeClr val="accent4"/>
                </a:solidFill>
              </a:rPr>
              <a:t>Cecelia Courter</a:t>
            </a:r>
          </a:p>
          <a:p>
            <a:pPr algn="ctr"/>
            <a:r>
              <a:rPr lang="en-US" sz="3200" dirty="0" smtClean="0">
                <a:solidFill>
                  <a:schemeClr val="accent4"/>
                </a:solidFill>
              </a:rPr>
              <a:t>Emerging Technology</a:t>
            </a:r>
          </a:p>
          <a:p>
            <a:pPr algn="ctr"/>
            <a:r>
              <a:rPr lang="en-US" sz="3200" dirty="0" smtClean="0">
                <a:solidFill>
                  <a:schemeClr val="accent4"/>
                </a:solidFill>
              </a:rPr>
              <a:t>Overview of technology available in early childhood</a:t>
            </a:r>
          </a:p>
          <a:p>
            <a:pPr algn="ctr"/>
            <a:r>
              <a:rPr lang="en-US" sz="3200" dirty="0" smtClean="0">
                <a:solidFill>
                  <a:schemeClr val="accent4"/>
                </a:solidFill>
              </a:rPr>
              <a:t>Dr. </a:t>
            </a:r>
            <a:r>
              <a:rPr lang="en-US" sz="3200" dirty="0" err="1" smtClean="0">
                <a:solidFill>
                  <a:schemeClr val="accent4"/>
                </a:solidFill>
              </a:rPr>
              <a:t>Pownell</a:t>
            </a:r>
            <a:endParaRPr lang="en-US" sz="3200" dirty="0" smtClean="0">
              <a:solidFill>
                <a:schemeClr val="accent4"/>
              </a:solidFill>
            </a:endParaRPr>
          </a:p>
          <a:p>
            <a:pPr algn="ctr"/>
            <a:r>
              <a:rPr lang="en-US" sz="3200" dirty="0" smtClean="0">
                <a:solidFill>
                  <a:schemeClr val="accent4"/>
                </a:solidFill>
              </a:rPr>
              <a:t>October 11, 2010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Computer Software Programs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There are many software programs that have been developed to target early childhood development.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Listed below are some popular options: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Sesame Street First Steps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Jump Start Preschool Programs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Adventure Workshop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Reader Rabbit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2" name="laptop"/>
          <p:cNvSpPr>
            <a:spLocks noEditPoints="1" noChangeArrowheads="1"/>
          </p:cNvSpPr>
          <p:nvPr/>
        </p:nvSpPr>
        <p:spPr bwMode="auto">
          <a:xfrm>
            <a:off x="6400800" y="4572000"/>
            <a:ext cx="2057400" cy="16002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Web Sites for Preschool Kids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Below are websites geared for development in the early years and kindergarten readiness: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Kiddyhouse.com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Starfall.com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Everythingpreschool.com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Apples4theteacher.com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Funschool.kaboose.com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Sproutonline.com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7" name="Picture 1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895600"/>
            <a:ext cx="2989365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          Tag Reading Systems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Tag Reading System by </a:t>
            </a:r>
            <a:r>
              <a:rPr lang="en-US" dirty="0" err="1">
                <a:solidFill>
                  <a:schemeClr val="accent1"/>
                </a:solidFill>
              </a:rPr>
              <a:t>LeapFrog</a:t>
            </a:r>
            <a:r>
              <a:rPr lang="en-US" dirty="0">
                <a:solidFill>
                  <a:schemeClr val="accent1"/>
                </a:solidFill>
              </a:rPr>
              <a:t> is an optical pen that can read </a:t>
            </a:r>
            <a:r>
              <a:rPr lang="en-US" dirty="0" smtClean="0">
                <a:solidFill>
                  <a:schemeClr val="accent1"/>
                </a:solidFill>
              </a:rPr>
              <a:t>to children aloud from </a:t>
            </a:r>
            <a:r>
              <a:rPr lang="en-US" dirty="0">
                <a:solidFill>
                  <a:schemeClr val="accent1"/>
                </a:solidFill>
              </a:rPr>
              <a:t>specially designed story books. 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The children are able to follow the words on the page and the pen will read to them.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You can also touch the pictures within the book and it will label the pictures.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This is an excellent tool for emerging reading skills.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3074" name="Picture 2" descr="LeapFrog Tag Reading System (32 MB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/>
                </a:solidFill>
              </a:rPr>
              <a:t>BeeBots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Bee Bots are a programmable robot for preschool children.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Children learn pre-math skills such as sequencing, estimation, problem-solving, graphing skills and number awareness.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Bee Bots come in a variety of color and are made with a sturdy, child-friendly design</a:t>
            </a:r>
          </a:p>
          <a:p>
            <a:endParaRPr lang="en-US" dirty="0"/>
          </a:p>
        </p:txBody>
      </p:sp>
      <p:pic>
        <p:nvPicPr>
          <p:cNvPr id="2050" name="Picture 2" descr="Bee-Bo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28600"/>
            <a:ext cx="1905000" cy="1695451"/>
          </a:xfrm>
          <a:prstGeom prst="rect">
            <a:avLst/>
          </a:prstGeom>
          <a:noFill/>
        </p:spPr>
      </p:pic>
      <p:pic>
        <p:nvPicPr>
          <p:cNvPr id="5" name="Picture 2" descr="Bee-Bo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8600"/>
            <a:ext cx="1905000" cy="16954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5638800" cy="1143000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err="1" smtClean="0">
                <a:solidFill>
                  <a:schemeClr val="accent5"/>
                </a:solidFill>
              </a:rPr>
              <a:t>Leapsters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A handheld educational video game for early childhood aged children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Games can be purchased to target specific ages of children from preschool through age 8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Children can practice school-readiness skills and hand-eye coordination as they play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8434" name="AutoShape 2" descr="data:image/jpeg;base64,/9j/4AAQSkZJRgABAQAAAQABAAD/2wBDAAUDBAQEAwUEBAQFBQUGBwwIBwcHBw8LCwkMEQ8SEhEPERETFhwXExQaFRERGCEYGh0dHx8fExciJCIeJBweHx7/2wBDAQUFBQcGBw4ICA4eFBEUHh4eHh4eHh4eHh4eHh4eHh4eHh4eHh4eHh4eHh4eHh4eHh4eHh4eHh4eHh4eHh4eHh7/wAARCABQAFADASIAAhEBAxEB/8QAHAAAAQUBAQEAAAAAAAAAAAAAAAIEBQYHAQMI/8QAOBAAAQMDAwIEBQEECwAAAAAAAQIDBAAFEQYSITFBEyJRYQcUMnGBkUKhsdEIFyMkUmJyc8Hh8P/EABsBAAEFAQEAAAAAAAAAAAAAAAABAgMEBgUH/8QALBEAAQQBAwIEBQUAAAAAAAAAAQACAxEEBSExElETQXGhFDJhgZEiQmLB4f/aAAwDAQACEQMRAD8A+y6KKQ6620nc4tKE+qjgUhIG5Ql0U0FztpVtE+KT6eKn+dOULQtO5CgoHuDmka9ruDaLSqKKKchFFJWtKBlagkDuTimrl2tbatq7jESfQvJ/nTHSNb8xpJaeUUhl5p5G9lxDiT3SoEUunAg7hKorUV5YtMdO5SC+6D4TZVjdgc1mN91elaJDzzanvAc2Ld3eTBzggHHHChwD9JPTmqD8fdSfMannOLfKY8T+7tjP+Hrj7nNZxcrneLBd49vvhEiO60l9KVL8TYjcQCPsR06Y6etM1HRZZ4wQ7n9vB48u6rvkJulsDmqYi3MLbBFPoOoo6PNHfmR/9vcB+6qHZkCXcS8tLJQvCwGkbUYwAMD9Dnv1rzuVrlT7nMTENxbDTyQFRpAAwW0HG0rTj9o5wc59sHzyVjYpC0OO3mjAxn5kpY1wHqtWZ1fLSMJvczH+ZJJ/eK65q+WtOFXmYf8ASkj+Aqo6bsdjRbibuu4CSGiUodnOJUso6nhZHORxnuKXEiabeuHgMWu7uR1OIbQ6mY8RkhRVnz8Yx396u4bJsstZHKbPrtzz249wrsml5TC8Dfp9/S+f8KmZeoG3jl92W/7rCyP31yHerS44EONjB7176k01a9PRYs+3mSH1OhKw5JccGClRxhSiOwqiXp1qNJfkqUG2gkuq9hjJ/gahzcJ2POIy7qJ7b/RccyOC1qA0G2zPsM5cd1IyU7vKr7jpVv0RqJq/QXQpbJlxlbH0trBGex9s18l3a66vkWZV2Xbbk1Y0jKMNkIUD9JX7HjBPHIxWjfDKRE0r8Q7Q3AvsW6wrtHCHnGAAkFWNvAUeCojGcHg1s9L0WbGZ1SP3I+Ubj8+RVtjuDVKjatuT0Sc/cTb49wUSoqZf5SSTnPQ88Y6dzTP4ratt823tWeBFts1t2Gd8veHHWFqWTsBx179RjjipDXUVyO7IaUPM2tSVfcHFVbTNhL8hF2mDDYVuYbI+vB+o+2enr9uuk1KXHxmfESnjgdz5BQmUxtKuuiGHY9sYaeyHW2EJWD1BxyPx0q+aTbWzb7nOdC0MmYlCXMZTu8Fvg45H6VUdPjc68gddoV+h/wC6uehvAVDurcrYWfm0laVnAx4SK8+0aN+XqEgDy0uBNtq+RxYKoSSdMfUQD68fdRr71yNxQq4t2doLUDDl4WtAKFJOSgkgnsQoAdOQRSNRTIESwKccdfiocnJDsaMD4oCypSkoAzgDCsEY6E5PeYYatsS9M3f5xFwmsNqRBjFI2IUrIBz26jpjOB061COtpYlKulwmvpkLWXpSAvbtWoZSoduE5BHuajjxsqGV2Ixpc49VbVYuiSTV77XsCeFpMPVMJsgzJ3Na0BoIF81s0c1sOxpPb1ITJtUR2OF/LbxsBSpO0bFYGDyPzVK1nGcmWaVHZz4jjCgkDqSOcfnp+aslykNvPNIbcUsbyRu6/SaiLs42wtJdVtAH5JJ6AdzT9XhkwM2FrqtrWkU3p70Ks791lsfLjyy6aO6Ljyer3oX+FAI1/FcstxabalfOXCG5EU0oDwkBadp57hPUd8+mTUdpqSuPPjPtnC23UrH3BzTPVNrZDyrlACkoJy+0psoKST9YBA8pPX0J9+Hej465t3hxEDK3nkNp+5IFejaZPBPj+LEdjzfl9F1OvrWp/HewKhXW4upQQ1MZW+yoD9rHmH3z/EV5vWJlE9xiHBTO/skIiNJ3qCEbVYWlKCN/ASOTgd/qFbnrDTsLUtoXAl5SoeZp1I8zavUfyrHJOkbrbEIsWoremZAaO2BPQ34iEDoG1ceXHQH047DOb1YulijlA6vDux3BHI9FNJH9FUrYtm16kLL5dQw2oMvb+VIO0BfTqAvJHtgckZp9KtsmPfJ0m2XO0SYclSFpEh4pIIQlPGAccjrn8U8k6TitqwiQkgcBKBk/oK942ibhJTsjWW4O7uAtSNg++VVivEfJKXQggntf9KtC58TjTQfUWqvFsV3iSHpLF0tKnnXku+e4rwnBHA8nHSlu2bUD8l6U9dLKXXnS4vM1Sk8noBsyP1q4t/C3Uilbkww36hcxP/Fe/wDVnqRkc29t4AEYTMT3z6getdKKPKht7Ls/x3rtyjOY7Pc107britvYKo2yyzGLw3Nn3S3mOhKipCJJWSojAwCkYHNMtQOR35ClKbWtKyUtgA8jj/2OcjPBq7ydNzoSQidpmclKQBvZHiD9U5rxag6eWCl6PKJPBaWyTn8GuXky5D5Q+YGxt22UEeM2P9LRW9qjWaHbSlxiVGebbcbWcrA27dh3Hy4HAzz7gZ6AS39G7Trt21Y1cXWz8tbkh1aiOCvHlH3zz+KnntIXfU6zaNO2lVqtiziXPkNlG9OfpSOqvfHHato0Rpi26SsTVqtqDtT5nHFDzOr7qNbLQmSYuM9z+X1Q7Dv91dii3sqcoIzRRV5W1wJSDwkD8V2iikqkIooopUIrm0Z6Cu0UIQKKKKE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jpeg;base64,/9j/4AAQSkZJRgABAQAAAQABAAD/2wBDAAUDBAQEAwUEBAQFBQUGBwwIBwcHBw8LCwkMEQ8SEhEPERETFhwXExQaFRERGCEYGh0dHx8fExciJCIeJBweHx7/2wBDAQUFBQcGBw4ICA4eFBEUHh4eHh4eHh4eHh4eHh4eHh4eHh4eHh4eHh4eHh4eHh4eHh4eHh4eHh4eHh4eHh4eHh7/wAARCABQAFADASIAAhEBAxEB/8QAHAAAAQUBAQEAAAAAAAAAAAAAAAIEBQYHAQMI/8QAOBAAAQMDAwIEBQEECwAAAAAAAQIDBAAFEQYSITFBEyJRYQcUMnGBkUKhsdEIFyMkUmJyc8Hh8P/EABsBAAEFAQEAAAAAAAAAAAAAAAABAgMEBgUH/8QALBEAAQQBAwIEBQUAAAAAAAAAAQACAxEEBSExElETQXGhFDJhgZEiQmLB4f/aAAwDAQACEQMRAD8A+y6KKQ6620nc4tKE+qjgUhIG5Ql0U0FztpVtE+KT6eKn+dOULQtO5CgoHuDmka9ruDaLSqKKKchFFJWtKBlagkDuTimrl2tbatq7jESfQvJ/nTHSNb8xpJaeUUhl5p5G9lxDiT3SoEUunAg7hKorUV5YtMdO5SC+6D4TZVjdgc1mN91elaJDzzanvAc2Ld3eTBzggHHHChwD9JPTmqD8fdSfMannOLfKY8T+7tjP+Hrj7nNZxcrneLBd49vvhEiO60l9KVL8TYjcQCPsR06Y6etM1HRZZ4wQ7n9vB48u6rvkJulsDmqYi3MLbBFPoOoo6PNHfmR/9vcB+6qHZkCXcS8tLJQvCwGkbUYwAMD9Dnv1rzuVrlT7nMTENxbDTyQFRpAAwW0HG0rTj9o5wc59sHzyVjYpC0OO3mjAxn5kpY1wHqtWZ1fLSMJvczH+ZJJ/eK65q+WtOFXmYf8ASkj+Aqo6bsdjRbibuu4CSGiUodnOJUso6nhZHORxnuKXEiabeuHgMWu7uR1OIbQ6mY8RkhRVnz8Yx396u4bJsstZHKbPrtzz249wrsml5TC8Dfp9/S+f8KmZeoG3jl92W/7rCyP31yHerS44EONjB7176k01a9PRYs+3mSH1OhKw5JccGClRxhSiOwqiXp1qNJfkqUG2gkuq9hjJ/gahzcJ2POIy7qJ7b/RccyOC1qA0G2zPsM5cd1IyU7vKr7jpVv0RqJq/QXQpbJlxlbH0trBGex9s18l3a66vkWZV2Xbbk1Y0jKMNkIUD9JX7HjBPHIxWjfDKRE0r8Q7Q3AvsW6wrtHCHnGAAkFWNvAUeCojGcHg1s9L0WbGZ1SP3I+Ubj8+RVtjuDVKjatuT0Sc/cTb49wUSoqZf5SSTnPQ88Y6dzTP4ratt823tWeBFts1t2Gd8veHHWFqWTsBx179RjjipDXUVyO7IaUPM2tSVfcHFVbTNhL8hF2mDDYVuYbI+vB+o+2enr9uuk1KXHxmfESnjgdz5BQmUxtKuuiGHY9sYaeyHW2EJWD1BxyPx0q+aTbWzb7nOdC0MmYlCXMZTu8Fvg45H6VUdPjc68gddoV+h/wC6uehvAVDurcrYWfm0laVnAx4SK8+0aN+XqEgDy0uBNtq+RxYKoSSdMfUQD68fdRr71yNxQq4t2doLUDDl4WtAKFJOSgkgnsQoAdOQRSNRTIESwKccdfiocnJDsaMD4oCypSkoAzgDCsEY6E5PeYYatsS9M3f5xFwmsNqRBjFI2IUrIBz26jpjOB061COtpYlKulwmvpkLWXpSAvbtWoZSoduE5BHuajjxsqGV2Ixpc49VbVYuiSTV77XsCeFpMPVMJsgzJ3Na0BoIF81s0c1sOxpPb1ITJtUR2OF/LbxsBSpO0bFYGDyPzVK1nGcmWaVHZz4jjCgkDqSOcfnp+aslykNvPNIbcUsbyRu6/SaiLs42wtJdVtAH5JJ6AdzT9XhkwM2FrqtrWkU3p70Ks791lsfLjyy6aO6Ljyer3oX+FAI1/FcstxabalfOXCG5EU0oDwkBadp57hPUd8+mTUdpqSuPPjPtnC23UrH3BzTPVNrZDyrlACkoJy+0psoKST9YBA8pPX0J9+Hej465t3hxEDK3nkNp+5IFejaZPBPj+LEdjzfl9F1OvrWp/HewKhXW4upQQ1MZW+yoD9rHmH3z/EV5vWJlE9xiHBTO/skIiNJ3qCEbVYWlKCN/ASOTgd/qFbnrDTsLUtoXAl5SoeZp1I8zavUfyrHJOkbrbEIsWoremZAaO2BPQ34iEDoG1ceXHQH047DOb1YulijlA6vDux3BHI9FNJH9FUrYtm16kLL5dQw2oMvb+VIO0BfTqAvJHtgckZp9KtsmPfJ0m2XO0SYclSFpEh4pIIQlPGAccjrn8U8k6TitqwiQkgcBKBk/oK942ibhJTsjWW4O7uAtSNg++VVivEfJKXQggntf9KtC58TjTQfUWqvFsV3iSHpLF0tKnnXku+e4rwnBHA8nHSlu2bUD8l6U9dLKXXnS4vM1Sk8noBsyP1q4t/C3Uilbkww36hcxP/Fe/wDVnqRkc29t4AEYTMT3z6getdKKPKht7Ls/x3rtyjOY7Pc107britvYKo2yyzGLw3Nn3S3mOhKipCJJWSojAwCkYHNMtQOR35ClKbWtKyUtgA8jj/2OcjPBq7ydNzoSQidpmclKQBvZHiD9U5rxag6eWCl6PKJPBaWyTn8GuXky5D5Q+YGxt22UEeM2P9LRW9qjWaHbSlxiVGebbcbWcrA27dh3Hy4HAzz7gZ6AS39G7Trt21Y1cXWz8tbkh1aiOCvHlH3zz+KnntIXfU6zaNO2lVqtiziXPkNlG9OfpSOqvfHHato0Rpi26SsTVqtqDtT5nHFDzOr7qNbLQmSYuM9z+X1Q7Dv91dii3sqcoIzRRV5W1wJSDwkD8V2iikqkIooopUIrm0Z6Cu0UIQKKKKE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eg;base64,/9j/4AAQSkZJRgABAQAAAQABAAD/2wBDAAUDBAQEAwUEBAQFBQUGBwwIBwcHBw8LCwkMEQ8SEhEPERETFhwXExQaFRERGCEYGh0dHx8fExciJCIeJBweHx7/2wBDAQUFBQcGBw4ICA4eFBEUHh4eHh4eHh4eHh4eHh4eHh4eHh4eHh4eHh4eHh4eHh4eHh4eHh4eHh4eHh4eHh4eHh7/wAARCABQAFADASIAAhEBAxEB/8QAHAAAAQUBAQEAAAAAAAAAAAAAAAIEBQYHAQMI/8QAOBAAAQMDAwIEBQEECwAAAAAAAQIDBAAFEQYSITFBEyJRYQcUMnGBkUKhsdEIFyMkUmJyc8Hh8P/EABsBAAEFAQEAAAAAAAAAAAAAAAABAgMEBgUH/8QALBEAAQQBAwIEBQUAAAAAAAAAAQACAxEEBSExElETQXGhFDJhgZEiQmLB4f/aAAwDAQACEQMRAD8A+y6KKQ6620nc4tKE+qjgUhIG5Ql0U0FztpVtE+KT6eKn+dOULQtO5CgoHuDmka9ruDaLSqKKKchFFJWtKBlagkDuTimrl2tbatq7jESfQvJ/nTHSNb8xpJaeUUhl5p5G9lxDiT3SoEUunAg7hKorUV5YtMdO5SC+6D4TZVjdgc1mN91elaJDzzanvAc2Ld3eTBzggHHHChwD9JPTmqD8fdSfMannOLfKY8T+7tjP+Hrj7nNZxcrneLBd49vvhEiO60l9KVL8TYjcQCPsR06Y6etM1HRZZ4wQ7n9vB48u6rvkJulsDmqYi3MLbBFPoOoo6PNHfmR/9vcB+6qHZkCXcS8tLJQvCwGkbUYwAMD9Dnv1rzuVrlT7nMTENxbDTyQFRpAAwW0HG0rTj9o5wc59sHzyVjYpC0OO3mjAxn5kpY1wHqtWZ1fLSMJvczH+ZJJ/eK65q+WtOFXmYf8ASkj+Aqo6bsdjRbibuu4CSGiUodnOJUso6nhZHORxnuKXEiabeuHgMWu7uR1OIbQ6mY8RkhRVnz8Yx396u4bJsstZHKbPrtzz249wrsml5TC8Dfp9/S+f8KmZeoG3jl92W/7rCyP31yHerS44EONjB7176k01a9PRYs+3mSH1OhKw5JccGClRxhSiOwqiXp1qNJfkqUG2gkuq9hjJ/gahzcJ2POIy7qJ7b/RccyOC1qA0G2zPsM5cd1IyU7vKr7jpVv0RqJq/QXQpbJlxlbH0trBGex9s18l3a66vkWZV2Xbbk1Y0jKMNkIUD9JX7HjBPHIxWjfDKRE0r8Q7Q3AvsW6wrtHCHnGAAkFWNvAUeCojGcHg1s9L0WbGZ1SP3I+Ubj8+RVtjuDVKjatuT0Sc/cTb49wUSoqZf5SSTnPQ88Y6dzTP4ratt823tWeBFts1t2Gd8veHHWFqWTsBx179RjjipDXUVyO7IaUPM2tSVfcHFVbTNhL8hF2mDDYVuYbI+vB+o+2enr9uuk1KXHxmfESnjgdz5BQmUxtKuuiGHY9sYaeyHW2EJWD1BxyPx0q+aTbWzb7nOdC0MmYlCXMZTu8Fvg45H6VUdPjc68gddoV+h/wC6uehvAVDurcrYWfm0laVnAx4SK8+0aN+XqEgDy0uBNtq+RxYKoSSdMfUQD68fdRr71yNxQq4t2doLUDDl4WtAKFJOSgkgnsQoAdOQRSNRTIESwKccdfiocnJDsaMD4oCypSkoAzgDCsEY6E5PeYYatsS9M3f5xFwmsNqRBjFI2IUrIBz26jpjOB061COtpYlKulwmvpkLWXpSAvbtWoZSoduE5BHuajjxsqGV2Ixpc49VbVYuiSTV77XsCeFpMPVMJsgzJ3Na0BoIF81s0c1sOxpPb1ITJtUR2OF/LbxsBSpO0bFYGDyPzVK1nGcmWaVHZz4jjCgkDqSOcfnp+aslykNvPNIbcUsbyRu6/SaiLs42wtJdVtAH5JJ6AdzT9XhkwM2FrqtrWkU3p70Ks791lsfLjyy6aO6Ljyer3oX+FAI1/FcstxabalfOXCG5EU0oDwkBadp57hPUd8+mTUdpqSuPPjPtnC23UrH3BzTPVNrZDyrlACkoJy+0psoKST9YBA8pPX0J9+Hej465t3hxEDK3nkNp+5IFejaZPBPj+LEdjzfl9F1OvrWp/HewKhXW4upQQ1MZW+yoD9rHmH3z/EV5vWJlE9xiHBTO/skIiNJ3qCEbVYWlKCN/ASOTgd/qFbnrDTsLUtoXAl5SoeZp1I8zavUfyrHJOkbrbEIsWoremZAaO2BPQ34iEDoG1ceXHQH047DOb1YulijlA6vDux3BHI9FNJH9FUrYtm16kLL5dQw2oMvb+VIO0BfTqAvJHtgckZp9KtsmPfJ0m2XO0SYclSFpEh4pIIQlPGAccjrn8U8k6TitqwiQkgcBKBk/oK942ibhJTsjWW4O7uAtSNg++VVivEfJKXQggntf9KtC58TjTQfUWqvFsV3iSHpLF0tKnnXku+e4rwnBHA8nHSlu2bUD8l6U9dLKXXnS4vM1Sk8noBsyP1q4t/C3Uilbkww36hcxP/Fe/wDVnqRkc29t4AEYTMT3z6getdKKPKht7Ls/x3rtyjOY7Pc107britvYKo2yyzGLw3Nn3S3mOhKipCJJWSojAwCkYHNMtQOR35ClKbWtKyUtgA8jj/2OcjPBq7ydNzoSQidpmclKQBvZHiD9U5rxag6eWCl6PKJPBaWyTn8GuXky5D5Q+YGxt22UEeM2P9LRW9qjWaHbSlxiVGebbcbWcrA27dh3Hy4HAzz7gZ6AS39G7Trt21Y1cXWz8tbkh1aiOCvHlH3zz+KnntIXfU6zaNO2lVqtiziXPkNlG9OfpSOqvfHHato0Rpi26SsTVqtqDtT5nHFDzOr7qNbLQmSYuM9z+X1Q7Dv91dii3sqcoIzRRV5W1wJSDwkD8V2iikqkIooopUIrm0Z6Cu0UIQKKKKE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AAAQABAAD/2wBDAAUDBAQEAwUEBAQFBQUGBwwIBwcHBw8LCwkMEQ8SEhEPERETFhwXExQaFRERGCEYGh0dHx8fExciJCIeJBweHx7/2wBDAQUFBQcGBw4ICA4eFBEUHh4eHh4eHh4eHh4eHh4eHh4eHh4eHh4eHh4eHh4eHh4eHh4eHh4eHh4eHh4eHh4eHh7/wAARCABQAFADASIAAhEBAxEB/8QAHAAAAQUBAQEAAAAAAAAAAAAAAAIEBQYHAQMI/8QAOBAAAQMDAwIEBQEECwAAAAAAAQIDBAAFEQYSITFBEyJRYQcUMnGBkUKhsdEIFyMkUmJyc8Hh8P/EABsBAAEFAQEAAAAAAAAAAAAAAAABAgMEBgUH/8QALBEAAQQBAwIEBQUAAAAAAAAAAQACAxEEBSExElETQXGhFDJhgZEiQmLB4f/aAAwDAQACEQMRAD8A+y6KKQ6620nc4tKE+qjgUhIG5Ql0U0FztpVtE+KT6eKn+dOULQtO5CgoHuDmka9ruDaLSqKKKchFFJWtKBlagkDuTimrl2tbatq7jESfQvJ/nTHSNb8xpJaeUUhl5p5G9lxDiT3SoEUunAg7hKorUV5YtMdO5SC+6D4TZVjdgc1mN91elaJDzzanvAc2Ld3eTBzggHHHChwD9JPTmqD8fdSfMannOLfKY8T+7tjP+Hrj7nNZxcrneLBd49vvhEiO60l9KVL8TYjcQCPsR06Y6etM1HRZZ4wQ7n9vB48u6rvkJulsDmqYi3MLbBFPoOoo6PNHfmR/9vcB+6qHZkCXcS8tLJQvCwGkbUYwAMD9Dnv1rzuVrlT7nMTENxbDTyQFRpAAwW0HG0rTj9o5wc59sHzyVjYpC0OO3mjAxn5kpY1wHqtWZ1fLSMJvczH+ZJJ/eK65q+WtOFXmYf8ASkj+Aqo6bsdjRbibuu4CSGiUodnOJUso6nhZHORxnuKXEiabeuHgMWu7uR1OIbQ6mY8RkhRVnz8Yx396u4bJsstZHKbPrtzz249wrsml5TC8Dfp9/S+f8KmZeoG3jl92W/7rCyP31yHerS44EONjB7176k01a9PRYs+3mSH1OhKw5JccGClRxhSiOwqiXp1qNJfkqUG2gkuq9hjJ/gahzcJ2POIy7qJ7b/RccyOC1qA0G2zPsM5cd1IyU7vKr7jpVv0RqJq/QXQpbJlxlbH0trBGex9s18l3a66vkWZV2Xbbk1Y0jKMNkIUD9JX7HjBPHIxWjfDKRE0r8Q7Q3AvsW6wrtHCHnGAAkFWNvAUeCojGcHg1s9L0WbGZ1SP3I+Ubj8+RVtjuDVKjatuT0Sc/cTb49wUSoqZf5SSTnPQ88Y6dzTP4ratt823tWeBFts1t2Gd8veHHWFqWTsBx179RjjipDXUVyO7IaUPM2tSVfcHFVbTNhL8hF2mDDYVuYbI+vB+o+2enr9uuk1KXHxmfESnjgdz5BQmUxtKuuiGHY9sYaeyHW2EJWD1BxyPx0q+aTbWzb7nOdC0MmYlCXMZTu8Fvg45H6VUdPjc68gddoV+h/wC6uehvAVDurcrYWfm0laVnAx4SK8+0aN+XqEgDy0uBNtq+RxYKoSSdMfUQD68fdRr71yNxQq4t2doLUDDl4WtAKFJOSgkgnsQoAdOQRSNRTIESwKccdfiocnJDsaMD4oCypSkoAzgDCsEY6E5PeYYatsS9M3f5xFwmsNqRBjFI2IUrIBz26jpjOB061COtpYlKulwmvpkLWXpSAvbtWoZSoduE5BHuajjxsqGV2Ixpc49VbVYuiSTV77XsCeFpMPVMJsgzJ3Na0BoIF81s0c1sOxpPb1ITJtUR2OF/LbxsBSpO0bFYGDyPzVK1nGcmWaVHZz4jjCgkDqSOcfnp+aslykNvPNIbcUsbyRu6/SaiLs42wtJdVtAH5JJ6AdzT9XhkwM2FrqtrWkU3p70Ks791lsfLjyy6aO6Ljyer3oX+FAI1/FcstxabalfOXCG5EU0oDwkBadp57hPUd8+mTUdpqSuPPjPtnC23UrH3BzTPVNrZDyrlACkoJy+0psoKST9YBA8pPX0J9+Hej465t3hxEDK3nkNp+5IFejaZPBPj+LEdjzfl9F1OvrWp/HewKhXW4upQQ1MZW+yoD9rHmH3z/EV5vWJlE9xiHBTO/skIiNJ3qCEbVYWlKCN/ASOTgd/qFbnrDTsLUtoXAl5SoeZp1I8zavUfyrHJOkbrbEIsWoremZAaO2BPQ34iEDoG1ceXHQH047DOb1YulijlA6vDux3BHI9FNJH9FUrYtm16kLL5dQw2oMvb+VIO0BfTqAvJHtgckZp9KtsmPfJ0m2XO0SYclSFpEh4pIIQlPGAccjrn8U8k6TitqwiQkgcBKBk/oK942ibhJTsjWW4O7uAtSNg++VVivEfJKXQggntf9KtC58TjTQfUWqvFsV3iSHpLF0tKnnXku+e4rwnBHA8nHSlu2bUD8l6U9dLKXXnS4vM1Sk8noBsyP1q4t/C3Uilbkww36hcxP/Fe/wDVnqRkc29t4AEYTMT3z6getdKKPKht7Ls/x3rtyjOY7Pc107britvYKo2yyzGLw3Nn3S3mOhKipCJJWSojAwCkYHNMtQOR35ClKbWtKyUtgA8jj/2OcjPBq7ydNzoSQidpmclKQBvZHiD9U5rxag6eWCl6PKJPBaWyTn8GuXky5D5Q+YGxt22UEeM2P9LRW9qjWaHbSlxiVGebbcbWcrA27dh3Hy4HAzz7gZ6AS39G7Trt21Y1cXWz8tbkh1aiOCvHlH3zz+KnntIXfU6zaNO2lVqtiziXPkNlG9OfpSOqvfHHato0Rpi26SsTVqtqDtT5nHFDzOr7qNbLQmSYuM9z+X1Q7Dv91dii3sqcoIzRRV5W1wJSDwkD8V2iikqkIooopUIrm0Z6Cu0UIQKKKKE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AutoShape 10" descr="data:image/jpeg;base64,/9j/4AAQSkZJRgABAQAAAQABAAD/2wBDAAUDBAQEAwUEBAQFBQUGBwwIBwcHBw8LCwkMEQ8SEhEPERETFhwXExQaFRERGCEYGh0dHx8fExciJCIeJBweHx7/2wBDAQUFBQcGBw4ICA4eFBEUHh4eHh4eHh4eHh4eHh4eHh4eHh4eHh4eHh4eHh4eHh4eHh4eHh4eHh4eHh4eHh4eHh7/wAARCABQAFADASIAAhEBAxEB/8QAHAAAAQUBAQEAAAAAAAAAAAAAAAIEBQYHAQMI/8QAOBAAAQMDAwIEBQEECwAAAAAAAQIDBAAFEQYSITFBEyJRYQcUMnGBkUKhsdEIFyMkUmJyc8Hh8P/EABsBAAEFAQEAAAAAAAAAAAAAAAABAgMEBgUH/8QALBEAAQQBAwIEBQUAAAAAAAAAAQACAxEEBSExElETQXGhFDJhgZEiQmLB4f/aAAwDAQACEQMRAD8A+y6KKQ6620nc4tKE+qjgUhIG5Ql0U0FztpVtE+KT6eKn+dOULQtO5CgoHuDmka9ruDaLSqKKKchFFJWtKBlagkDuTimrl2tbatq7jESfQvJ/nTHSNb8xpJaeUUhl5p5G9lxDiT3SoEUunAg7hKorUV5YtMdO5SC+6D4TZVjdgc1mN91elaJDzzanvAc2Ld3eTBzggHHHChwD9JPTmqD8fdSfMannOLfKY8T+7tjP+Hrj7nNZxcrneLBd49vvhEiO60l9KVL8TYjcQCPsR06Y6etM1HRZZ4wQ7n9vB48u6rvkJulsDmqYi3MLbBFPoOoo6PNHfmR/9vcB+6qHZkCXcS8tLJQvCwGkbUYwAMD9Dnv1rzuVrlT7nMTENxbDTyQFRpAAwW0HG0rTj9o5wc59sHzyVjYpC0OO3mjAxn5kpY1wHqtWZ1fLSMJvczH+ZJJ/eK65q+WtOFXmYf8ASkj+Aqo6bsdjRbibuu4CSGiUodnOJUso6nhZHORxnuKXEiabeuHgMWu7uR1OIbQ6mY8RkhRVnz8Yx396u4bJsstZHKbPrtzz249wrsml5TC8Dfp9/S+f8KmZeoG3jl92W/7rCyP31yHerS44EONjB7176k01a9PRYs+3mSH1OhKw5JccGClRxhSiOwqiXp1qNJfkqUG2gkuq9hjJ/gahzcJ2POIy7qJ7b/RccyOC1qA0G2zPsM5cd1IyU7vKr7jpVv0RqJq/QXQpbJlxlbH0trBGex9s18l3a66vkWZV2Xbbk1Y0jKMNkIUD9JX7HjBPHIxWjfDKRE0r8Q7Q3AvsW6wrtHCHnGAAkFWNvAUeCojGcHg1s9L0WbGZ1SP3I+Ubj8+RVtjuDVKjatuT0Sc/cTb49wUSoqZf5SSTnPQ88Y6dzTP4ratt823tWeBFts1t2Gd8veHHWFqWTsBx179RjjipDXUVyO7IaUPM2tSVfcHFVbTNhL8hF2mDDYVuYbI+vB+o+2enr9uuk1KXHxmfESnjgdz5BQmUxtKuuiGHY9sYaeyHW2EJWD1BxyPx0q+aTbWzb7nOdC0MmYlCXMZTu8Fvg45H6VUdPjc68gddoV+h/wC6uehvAVDurcrYWfm0laVnAx4SK8+0aN+XqEgDy0uBNtq+RxYKoSSdMfUQD68fdRr71yNxQq4t2doLUDDl4WtAKFJOSgkgnsQoAdOQRSNRTIESwKccdfiocnJDsaMD4oCypSkoAzgDCsEY6E5PeYYatsS9M3f5xFwmsNqRBjFI2IUrIBz26jpjOB061COtpYlKulwmvpkLWXpSAvbtWoZSoduE5BHuajjxsqGV2Ixpc49VbVYuiSTV77XsCeFpMPVMJsgzJ3Na0BoIF81s0c1sOxpPb1ITJtUR2OF/LbxsBSpO0bFYGDyPzVK1nGcmWaVHZz4jjCgkDqSOcfnp+aslykNvPNIbcUsbyRu6/SaiLs42wtJdVtAH5JJ6AdzT9XhkwM2FrqtrWkU3p70Ks791lsfLjyy6aO6Ljyer3oX+FAI1/FcstxabalfOXCG5EU0oDwkBadp57hPUd8+mTUdpqSuPPjPtnC23UrH3BzTPVNrZDyrlACkoJy+0psoKST9YBA8pPX0J9+Hej465t3hxEDK3nkNp+5IFejaZPBPj+LEdjzfl9F1OvrWp/HewKhXW4upQQ1MZW+yoD9rHmH3z/EV5vWJlE9xiHBTO/skIiNJ3qCEbVYWlKCN/ASOTgd/qFbnrDTsLUtoXAl5SoeZp1I8zavUfyrHJOkbrbEIsWoremZAaO2BPQ34iEDoG1ceXHQH047DOb1YulijlA6vDux3BHI9FNJH9FUrYtm16kLL5dQw2oMvb+VIO0BfTqAvJHtgckZp9KtsmPfJ0m2XO0SYclSFpEh4pIIQlPGAccjrn8U8k6TitqwiQkgcBKBk/oK942ibhJTsjWW4O7uAtSNg++VVivEfJKXQggntf9KtC58TjTQfUWqvFsV3iSHpLF0tKnnXku+e4rwnBHA8nHSlu2bUD8l6U9dLKXXnS4vM1Sk8noBsyP1q4t/C3Uilbkww36hcxP/Fe/wDVnqRkc29t4AEYTMT3z6getdKKPKht7Ls/x3rtyjOY7Pc107britvYKo2yyzGLw3Nn3S3mOhKipCJJWSojAwCkYHNMtQOR35ClKbWtKyUtgA8jj/2OcjPBq7ydNzoSQidpmclKQBvZHiD9U5rxag6eWCl6PKJPBaWyTn8GuXky5D5Q+YGxt22UEeM2P9LRW9qjWaHbSlxiVGebbcbWcrA27dh3Hy4HAzz7gZ6AS39G7Trt21Y1cXWz8tbkh1aiOCvHlH3zz+KnntIXfU6zaNO2lVqtiziXPkNlG9OfpSOqvfHHato0Rpi26SsTVqtqDtT5nHFDzOr7qNbLQmSYuM9z+X1Q7Dv91dii3sqcoIzRRV5W1wJSDwkD8V2iikqkIooopUIrm0Z6Cu0UIQKKKKE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4" name="Picture 12" descr="http://ecx.images-amazon.com/images/I/51X2g1CYqCL._SL500_AA3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52400"/>
            <a:ext cx="1714500" cy="1714500"/>
          </a:xfrm>
          <a:prstGeom prst="rect">
            <a:avLst/>
          </a:prstGeom>
          <a:noFill/>
        </p:spPr>
      </p:pic>
      <p:pic>
        <p:nvPicPr>
          <p:cNvPr id="18446" name="Picture 14" descr="http://shopmedia.leapfrog.com/images/products/leapster2_hw_pink_00_s1_307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28600"/>
            <a:ext cx="2238695" cy="1619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/>
                </a:solidFill>
              </a:rPr>
              <a:t>LeapPad</a:t>
            </a:r>
            <a:r>
              <a:rPr lang="en-US" dirty="0" smtClean="0">
                <a:solidFill>
                  <a:schemeClr val="accent5"/>
                </a:solidFill>
              </a:rPr>
              <a:t> Learning Books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LeapPad</a:t>
            </a:r>
            <a:r>
              <a:rPr lang="en-US" dirty="0" smtClean="0">
                <a:solidFill>
                  <a:srgbClr val="FF0000"/>
                </a:solidFill>
              </a:rPr>
              <a:t> Learning books teach fundamental reading skills to young children in a way that keeps the child’s interest.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LeapPad</a:t>
            </a:r>
            <a:r>
              <a:rPr lang="en-US" dirty="0" smtClean="0">
                <a:solidFill>
                  <a:srgbClr val="FF0000"/>
                </a:solidFill>
              </a:rPr>
              <a:t> books teach vocabulary, music, math, science, and reading skills.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Use of magic pen that follows along in the story.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LeapFrog &lt;em&gt;LeapPad&lt;/em&gt;® Sistema de Aprendizaje (&lt;em&gt;LeapPad Learning&lt;/em&gt; System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371598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/>
                </a:solidFill>
              </a:rPr>
              <a:t>Ipod</a:t>
            </a:r>
            <a:r>
              <a:rPr lang="en-US" dirty="0" smtClean="0">
                <a:solidFill>
                  <a:schemeClr val="accent5"/>
                </a:solidFill>
              </a:rPr>
              <a:t> Touch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accent4"/>
                </a:solidFill>
              </a:rPr>
              <a:t>Ipod</a:t>
            </a:r>
            <a:r>
              <a:rPr lang="en-US" dirty="0" smtClean="0">
                <a:solidFill>
                  <a:schemeClr val="accent4"/>
                </a:solidFill>
              </a:rPr>
              <a:t> touch can be loaded with preschool learning applications.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Many preschool applications are free at the iTunes store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Applications are available for reading, vocabulary, math, science, visual motor coordination, and more.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Can be used with children as young as two years old with adult supervision.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20482" name="Picture 2" descr="Apple iPod touch 8 GB Digital player - 8 GB flash - Polished alumin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04800"/>
            <a:ext cx="990600" cy="990601"/>
          </a:xfrm>
          <a:prstGeom prst="rect">
            <a:avLst/>
          </a:prstGeom>
          <a:noFill/>
        </p:spPr>
      </p:pic>
      <p:pic>
        <p:nvPicPr>
          <p:cNvPr id="20484" name="Picture 4" descr="Apple iPod touch 8 GB Digital player - 8 GB flash - Polished alumin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81000"/>
            <a:ext cx="914401" cy="9144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Flip Camcorders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The ease of use of the Flip Camcorder makes this video-making technology perfect for children in the early childhood years.  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The one push button allows children to control video footage.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Flip Camcorders allow classrooms to make videos within their curriculum.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21506" name="Picture 2" descr="Flip Video UltraHD Camcorder - 720p - 0.92 MP - Bl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52400"/>
            <a:ext cx="1371600" cy="13716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reschool">
      <a:dk1>
        <a:sysClr val="windowText" lastClr="000000"/>
      </a:dk1>
      <a:lt1>
        <a:sysClr val="window" lastClr="FFFFFF"/>
      </a:lt1>
      <a:dk2>
        <a:srgbClr val="17365D"/>
      </a:dk2>
      <a:lt2>
        <a:srgbClr val="EEECE1"/>
      </a:lt2>
      <a:accent1>
        <a:srgbClr val="FF0000"/>
      </a:accent1>
      <a:accent2>
        <a:srgbClr val="FFFF00"/>
      </a:accent2>
      <a:accent3>
        <a:srgbClr val="00B050"/>
      </a:accent3>
      <a:accent4>
        <a:srgbClr val="FF0000"/>
      </a:accent4>
      <a:accent5>
        <a:srgbClr val="FFFF00"/>
      </a:accent5>
      <a:accent6>
        <a:srgbClr val="0F243E"/>
      </a:accent6>
      <a:hlink>
        <a:srgbClr val="C000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541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Emerging Technologies In Preschool Education</vt:lpstr>
      <vt:lpstr>Computer Software Programs</vt:lpstr>
      <vt:lpstr>Web Sites for Preschool Kids</vt:lpstr>
      <vt:lpstr>          Tag Reading Systems</vt:lpstr>
      <vt:lpstr>BeeBots</vt:lpstr>
      <vt:lpstr>    Leapsters</vt:lpstr>
      <vt:lpstr>LeapPad Learning Books</vt:lpstr>
      <vt:lpstr>Ipod Touch</vt:lpstr>
      <vt:lpstr>Flip Camcorders</vt:lpstr>
      <vt:lpstr>Digital Cameras</vt:lpstr>
      <vt:lpstr>eBooks</vt:lpstr>
      <vt:lpstr>Slide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Technologies In Preschool Education</dc:title>
  <dc:creator>Cecelia Courter</dc:creator>
  <cp:lastModifiedBy>Cecelia Courter</cp:lastModifiedBy>
  <cp:revision>2</cp:revision>
  <dcterms:created xsi:type="dcterms:W3CDTF">2010-10-11T00:45:43Z</dcterms:created>
  <dcterms:modified xsi:type="dcterms:W3CDTF">2010-10-12T01:19:12Z</dcterms:modified>
</cp:coreProperties>
</file>